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53065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              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 тепла, на поверхности почвы заморозки 2 градуса, днем 15-17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Ветер юго-восточный 5-10 м/с. Температура воздуха 6-8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23288" y="221411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1484ED79-B04B-5DEB-B9A6-8A09549A7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751806"/>
              </p:ext>
            </p:extLst>
          </p:nvPr>
        </p:nvGraphicFramePr>
        <p:xfrm>
          <a:off x="5060921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28736</TotalTime>
  <Words>696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4875</cp:revision>
  <cp:lastPrinted>2026-04-01T06:23:53Z</cp:lastPrinted>
  <dcterms:created xsi:type="dcterms:W3CDTF">2018-03-27T06:03:00Z</dcterms:created>
  <dcterms:modified xsi:type="dcterms:W3CDTF">2026-05-22T08:34:23Z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